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3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7" r:id="rId79"/>
    <p:sldId id="338" r:id="rId80"/>
    <p:sldId id="339" r:id="rId81"/>
    <p:sldId id="336" r:id="rId82"/>
  </p:sldIdLst>
  <p:sldSz cx="10287000" cy="6858000" type="35mm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210" y="-78"/>
      </p:cViewPr>
      <p:guideLst>
        <p:guide orient="horz" pos="2160"/>
        <p:guide pos="32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105044-50A7-49F9-9667-88C446F5F992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7250" y="685800"/>
            <a:ext cx="51435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C1940-9831-4501-B6A0-D2501E6CD48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Blade – Rick Day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C1940-9831-4501-B6A0-D2501E6CD487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Long and Skinny of it – Scott Fee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C1940-9831-4501-B6A0-D2501E6CD487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Curtain Dissolves – Rick Day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C1940-9831-4501-B6A0-D2501E6CD487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Caves Aren’t Permanent – Horton Hobbs, III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C1940-9831-4501-B6A0-D2501E6CD487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Nita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Xque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Rebelay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William Storage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C1940-9831-4501-B6A0-D2501E6CD487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Guide Bats for the Blind – Chris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Howes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C1940-9831-4501-B6A0-D2501E6CD487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Thunderbolt Falls – Ed McCarthy and Carl Samples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C1940-9831-4501-B6A0-D2501E6CD487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Spell Is Cast – John Van Swearingen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C1940-9831-4501-B6A0-D2501E6CD487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Spele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-Ice – Dave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Bunnell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C1940-9831-4501-B6A0-D2501E6CD487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Pearls of the Lost Marbles – Peter Jones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C1940-9831-4501-B6A0-D2501E6CD487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Mountain King’s Temple – Ralph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Earlandson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C1940-9831-4501-B6A0-D2501E6CD487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Beneath the Yellow Brick Road – Peter Jones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C1940-9831-4501-B6A0-D2501E6CD487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Let’s Hear It For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Handlines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! – Peter and Ann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C1940-9831-4501-B6A0-D2501E6CD487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Dragon Slayer – Maureen Handler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C1940-9831-4501-B6A0-D2501E6CD487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Herb With Long Neck Vases – William Storage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C1940-9831-4501-B6A0-D2501E6CD487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Junction Cave, El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Malpais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Pat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Jablonsky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C1940-9831-4501-B6A0-D2501E6CD487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Ray of Hope – John Van Swearingen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C1940-9831-4501-B6A0-D2501E6CD487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Yes! IT Really Does Go – John Van Swearingen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C1940-9831-4501-B6A0-D2501E6CD487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 Trail’s End – Rick 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C1940-9831-4501-B6A0-D2501E6CD487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Root Jungle – Dave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Bunnell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C1940-9831-4501-B6A0-D2501E6CD487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Climbing Granite – Dave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Bunnell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C1940-9831-4501-B6A0-D2501E6CD487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Golden Gallery – Dave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Bunnell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C1940-9831-4501-B6A0-D2501E6CD487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Cathedral Cave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Trapestry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Carolyn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Cronk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C1940-9831-4501-B6A0-D2501E6CD487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Paint Rock River Pit – John Van Swearingen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C1940-9831-4501-B6A0-D2501E6CD487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Throne Room II – Rick 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C1940-9831-4501-B6A0-D2501E6CD487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(untitled) – Peter Jones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C1940-9831-4501-B6A0-D2501E6CD487}" type="slidenum">
              <a:rPr lang="en-US" smtClean="0"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King Cove Borehole – John Van Swearingen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C1940-9831-4501-B6A0-D2501E6CD487}" type="slidenum">
              <a:rPr lang="en-US" smtClean="0"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Ben ‘N’ Beauty – Rick 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C1940-9831-4501-B6A0-D2501E6CD487}" type="slidenum">
              <a:rPr lang="en-US" smtClean="0"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Phun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With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Phreatics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William Storage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C1940-9831-4501-B6A0-D2501E6CD487}" type="slidenum">
              <a:rPr lang="en-US" smtClean="0"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Pagoda and Pour Spout – Rick 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C1940-9831-4501-B6A0-D2501E6CD487}" type="slidenum">
              <a:rPr lang="en-US" smtClean="0"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Soldier’s Glory – William Storage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C1940-9831-4501-B6A0-D2501E6CD487}" type="slidenum">
              <a:rPr lang="en-US" smtClean="0"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Gypsum-Crusted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Pahoehoe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Dave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Bunnell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C1940-9831-4501-B6A0-D2501E6CD487}" type="slidenum">
              <a:rPr lang="en-US" smtClean="0"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Perfect Aragonite Bush – Peter and Ann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C1940-9831-4501-B6A0-D2501E6CD487}" type="slidenum">
              <a:rPr lang="en-US" smtClean="0"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Beaded Helictites, Silent Splendor – Chris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Howes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C1940-9831-4501-B6A0-D2501E6CD487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 Dream of Genie – John Van Swearingen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C1940-9831-4501-B6A0-D2501E6CD487}" type="slidenum">
              <a:rPr lang="en-US" smtClean="0"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Wild, Wonderful Left It Pit – William Storage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C1940-9831-4501-B6A0-D2501E6CD487}" type="slidenum">
              <a:rPr lang="en-US" smtClean="0"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When the Going Gets Tough, the Tough Get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Gasso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! – Richard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Vernier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C1940-9831-4501-B6A0-D2501E6CD487}" type="slidenum">
              <a:rPr lang="en-US" smtClean="0"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…and Going and Going and Going… - Richard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Vernier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C1940-9831-4501-B6A0-D2501E6CD487}" type="slidenum">
              <a:rPr lang="en-US" smtClean="0"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Ivory Towers – Peter and Ann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C1940-9831-4501-B6A0-D2501E6CD487}" type="slidenum">
              <a:rPr lang="en-US" smtClean="0"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Sun Shower – John Van Swearingen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C1940-9831-4501-B6A0-D2501E6CD487}" type="slidenum">
              <a:rPr lang="en-US" smtClean="0"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Entries Which Received Honorable Mention – Green Ribbons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C1940-9831-4501-B6A0-D2501E6CD487}" type="slidenum">
              <a:rPr lang="en-US" smtClean="0"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Angeles Cave, Puerto Rico – Laura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Magruder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C1940-9831-4501-B6A0-D2501E6CD487}" type="slidenum">
              <a:rPr lang="en-US" smtClean="0"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Christmas Tree and Santa – Ron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Winiker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Mike Madden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C1940-9831-4501-B6A0-D2501E6CD487}" type="slidenum">
              <a:rPr lang="en-US" smtClean="0"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Entrance to Middle Earth – Maureen Handler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C1940-9831-4501-B6A0-D2501E6CD487}" type="slidenum">
              <a:rPr lang="en-US" smtClean="0"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Floored Ceiling – Horton Hobbs, III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C1940-9831-4501-B6A0-D2501E6CD487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Erosion – Dave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Bunnell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C1940-9831-4501-B6A0-D2501E6CD487}" type="slidenum">
              <a:rPr lang="en-US" smtClean="0"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Hopkins Chocolate – Dave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Bunnell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C1940-9831-4501-B6A0-D2501E6CD487}" type="slidenum">
              <a:rPr lang="en-US" smtClean="0"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Crystal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Gours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Rick 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C1940-9831-4501-B6A0-D2501E6CD487}" type="slidenum">
              <a:rPr lang="en-US" smtClean="0"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Angeles Cave, Puerto Rico – Laura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Magruder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C1940-9831-4501-B6A0-D2501E6CD487}" type="slidenum">
              <a:rPr lang="en-US" smtClean="0"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Pearl Explosion – Dave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Bunnell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C1940-9831-4501-B6A0-D2501E6CD487}" type="slidenum">
              <a:rPr lang="en-US" smtClean="0"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Judith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Calford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Crag Cave, Ireland – Chris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Howes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C1940-9831-4501-B6A0-D2501E6CD487}" type="slidenum">
              <a:rPr lang="en-US" smtClean="0"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Nest – Maureen Handler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C1940-9831-4501-B6A0-D2501E6CD487}" type="slidenum">
              <a:rPr lang="en-US" smtClean="0"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Hoodoo in the Hudson – Peter Jones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C1940-9831-4501-B6A0-D2501E6CD487}" type="slidenum">
              <a:rPr lang="en-US" smtClean="0"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Cloud Chamber, Dan yr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Ogof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South Wales, GB – Chris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Howes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C1940-9831-4501-B6A0-D2501E6CD487}" type="slidenum">
              <a:rPr lang="en-US" smtClean="0"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Vesuvius – Dave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Bunnell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C1940-9831-4501-B6A0-D2501E6CD487}" type="slidenum">
              <a:rPr lang="en-US" smtClean="0"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Vance Nelson Descends into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Sotano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Cuesta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Louise Hose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C1940-9831-4501-B6A0-D2501E6CD487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“Flag of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Cupp-Coutunn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,”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Turkmenia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Peter and Ann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C1940-9831-4501-B6A0-D2501E6CD487}" type="slidenum">
              <a:rPr lang="en-US" smtClean="0"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I’ve Seen the Light – Maureen Handler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C1940-9831-4501-B6A0-D2501E6CD487}" type="slidenum">
              <a:rPr lang="en-US" smtClean="0"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Pearlsian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Gulf – Dave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Bunnell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C1940-9831-4501-B6A0-D2501E6CD487}" type="slidenum">
              <a:rPr lang="en-US" smtClean="0"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Ice Age – Ron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Winiker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Mike Madden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C1940-9831-4501-B6A0-D2501E6CD487}" type="slidenum">
              <a:rPr lang="en-US" smtClean="0"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Reflections in a Lily Pad – Peter Jones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C1940-9831-4501-B6A0-D2501E6CD487}" type="slidenum">
              <a:rPr lang="en-US" smtClean="0"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Straw Chamber, Ease Gill Caverns, Yorkshire, GB – Chris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Howes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C1940-9831-4501-B6A0-D2501E6CD487}" type="slidenum">
              <a:rPr lang="en-US" smtClean="0"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Entries Which Received Merit Award – Blue Ribbons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C1940-9831-4501-B6A0-D2501E6CD487}" type="slidenum">
              <a:rPr lang="en-US" smtClean="0"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Suspended Contemplation – Carolyn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Cronk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C1940-9831-4501-B6A0-D2501E6CD487}" type="slidenum">
              <a:rPr lang="en-US" smtClean="0"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Bacon Hole, South Wales, GB – Chris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Howes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C1940-9831-4501-B6A0-D2501E6CD487}" type="slidenum">
              <a:rPr lang="en-US" smtClean="0"/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Jennifer, O Jennifer – John Van Swearingen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C1940-9831-4501-B6A0-D2501E6CD487}" type="slidenum">
              <a:rPr lang="en-US" smtClean="0"/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Flowstone Ballroom – Maureen Handler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C1940-9831-4501-B6A0-D2501E6CD487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Xibalba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Mayan Underworld – Ron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Winiker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Mike Madden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C1940-9831-4501-B6A0-D2501E6CD487}" type="slidenum">
              <a:rPr lang="en-US" smtClean="0"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Cova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Negre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Dave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Bunnell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C1940-9831-4501-B6A0-D2501E6CD487}" type="slidenum">
              <a:rPr lang="en-US" smtClean="0"/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Nita Diplodocus – Dave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Bunnell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C1940-9831-4501-B6A0-D2501E6CD487}" type="slidenum">
              <a:rPr lang="en-US" smtClean="0"/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Angeles Cave, Puerto Rico – Laura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Magruder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C1940-9831-4501-B6A0-D2501E6CD487}" type="slidenum">
              <a:rPr lang="en-US" smtClean="0"/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Tickler – Dave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Bunnell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C1940-9831-4501-B6A0-D2501E6CD487}" type="slidenum">
              <a:rPr lang="en-US" smtClean="0"/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Entry Selected As Best of Show – Medal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C1940-9831-4501-B6A0-D2501E6CD487}" type="slidenum">
              <a:rPr lang="en-US" smtClean="0"/>
              <a:t>76</a:t>
            </a:fld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Hole in Time – Ron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Winiker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Mike Madden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C1940-9831-4501-B6A0-D2501E6CD487}" type="slidenum">
              <a:rPr lang="en-US" smtClean="0"/>
              <a:t>77</a:t>
            </a:fld>
            <a:endParaRPr 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Photographers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C1940-9831-4501-B6A0-D2501E6CD487}" type="slidenum">
              <a:rPr lang="en-US" smtClean="0"/>
              <a:t>78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Wheee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… - Horton Hobbs, III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C1940-9831-4501-B6A0-D2501E6CD487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Calcite Raft Boardwalk – Rick 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C1940-9831-4501-B6A0-D2501E6CD487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6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18E33-C678-4081-8CC4-A5C342596DCB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76F7-8FCF-4BA2-8CCE-159413E09D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18E33-C678-4081-8CC4-A5C342596DCB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76F7-8FCF-4BA2-8CCE-159413E09D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90335" y="274639"/>
            <a:ext cx="2603897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274639"/>
            <a:ext cx="7640241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18E33-C678-4081-8CC4-A5C342596DCB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76F7-8FCF-4BA2-8CCE-159413E09D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18E33-C678-4081-8CC4-A5C342596DCB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76F7-8FCF-4BA2-8CCE-159413E09D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406901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18E33-C678-4081-8CC4-A5C342596DCB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76F7-8FCF-4BA2-8CCE-159413E09D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1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600201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18E33-C678-4081-8CC4-A5C342596DCB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76F7-8FCF-4BA2-8CCE-159413E09D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54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54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18E33-C678-4081-8CC4-A5C342596DCB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76F7-8FCF-4BA2-8CCE-159413E09D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18E33-C678-4081-8CC4-A5C342596DCB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76F7-8FCF-4BA2-8CCE-159413E09D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18E33-C678-4081-8CC4-A5C342596DCB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76F7-8FCF-4BA2-8CCE-159413E09D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051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1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18E33-C678-4081-8CC4-A5C342596DCB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76F7-8FCF-4BA2-8CCE-159413E09D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18E33-C678-4081-8CC4-A5C342596DCB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76F7-8FCF-4BA2-8CCE-159413E09D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600201"/>
            <a:ext cx="92583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356351"/>
            <a:ext cx="2400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218E33-C678-4081-8CC4-A5C342596DCB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4725" y="6356351"/>
            <a:ext cx="3257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72350" y="6356351"/>
            <a:ext cx="2400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1C76F7-8FCF-4BA2-8CCE-159413E09D6D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mailto:nss@caves.org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aves.org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xmlns="" id="{A7EC9A1C-EF32-4A39-B58F-22806D0794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7250" y="290755"/>
            <a:ext cx="2956871" cy="15418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D4016FB-4371-4A9F-B9C6-9F16C7970B12}"/>
              </a:ext>
            </a:extLst>
          </p:cNvPr>
          <p:cNvSpPr txBox="1"/>
          <p:nvPr/>
        </p:nvSpPr>
        <p:spPr>
          <a:xfrm>
            <a:off x="4813035" y="573562"/>
            <a:ext cx="4637660" cy="1200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</a:rPr>
              <a:t>An NSS Audio-Visual </a:t>
            </a:r>
          </a:p>
          <a:p>
            <a:pPr algn="ctr"/>
            <a:r>
              <a:rPr lang="en-US" sz="3600" dirty="0">
                <a:solidFill>
                  <a:srgbClr val="FFFF00"/>
                </a:solidFill>
              </a:rPr>
              <a:t>Library Presentation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3CBAC32A-9FEA-4CE7-B80C-FAAFA2003FF1}"/>
              </a:ext>
            </a:extLst>
          </p:cNvPr>
          <p:cNvCxnSpPr/>
          <p:nvPr/>
        </p:nvCxnSpPr>
        <p:spPr>
          <a:xfrm flipV="1">
            <a:off x="342900" y="2110741"/>
            <a:ext cx="9429750" cy="1612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AACB77B2-6511-44A8-A5FC-A61F8688B504}"/>
              </a:ext>
            </a:extLst>
          </p:cNvPr>
          <p:cNvSpPr txBox="1">
            <a:spLocks/>
          </p:cNvSpPr>
          <p:nvPr/>
        </p:nvSpPr>
        <p:spPr bwMode="auto">
          <a:xfrm>
            <a:off x="0" y="2577821"/>
            <a:ext cx="10287001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2870" tIns="51435" rIns="102870" bIns="51435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The </a:t>
            </a:r>
            <a:r>
              <a:rPr lang="en-US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Best of the</a:t>
            </a:r>
            <a:br>
              <a:rPr lang="en-US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</a:br>
            <a:r>
              <a:rPr lang="en-US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1992 NSS Photo Salon</a:t>
            </a:r>
            <a:endParaRPr lang="en-US" sz="5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rial Black" panose="020B0A04020102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D484D12E-08A2-4F3A-8C1D-35B9EE4683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5342564"/>
            <a:ext cx="10287001" cy="666328"/>
          </a:xfrm>
        </p:spPr>
        <p:txBody>
          <a:bodyPr/>
          <a:lstStyle/>
          <a:p>
            <a:r>
              <a:rPr lang="en-US" sz="2700" dirty="0" smtClean="0"/>
              <a:t>National Speleologica</a:t>
            </a:r>
            <a:r>
              <a:rPr lang="en-US" sz="2700" dirty="0" smtClean="0"/>
              <a:t>l Society</a:t>
            </a:r>
            <a:endParaRPr lang="en-US" sz="27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E5069CC-D2DB-4CE4-8766-325B1FECADE8}"/>
              </a:ext>
            </a:extLst>
          </p:cNvPr>
          <p:cNvSpPr txBox="1"/>
          <p:nvPr/>
        </p:nvSpPr>
        <p:spPr>
          <a:xfrm>
            <a:off x="1" y="6469059"/>
            <a:ext cx="10287001" cy="4043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25" dirty="0" smtClean="0"/>
              <a:t>S915             </a:t>
            </a:r>
            <a:r>
              <a:rPr lang="en-US" sz="2025" dirty="0" smtClean="0"/>
              <a:t>8</a:t>
            </a:r>
            <a:r>
              <a:rPr lang="en-US" sz="2025" dirty="0"/>
              <a:t>1</a:t>
            </a:r>
            <a:r>
              <a:rPr lang="en-US" sz="2025" dirty="0" smtClean="0"/>
              <a:t> </a:t>
            </a:r>
            <a:r>
              <a:rPr lang="en-US" sz="2025" dirty="0"/>
              <a:t>Slides           </a:t>
            </a:r>
            <a:r>
              <a:rPr lang="en-US" sz="2025" dirty="0" smtClean="0"/>
              <a:t>2/24/2021</a:t>
            </a:r>
            <a:endParaRPr lang="en-US" sz="2025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5 Best of the 1992 Photo Salon PP- 01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654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5 Best of the 1992 Photo Salon PP- 01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32100" y="0"/>
            <a:ext cx="46212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5 Best of the 1992 Photo Salon PP- 01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49563" y="0"/>
            <a:ext cx="45862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5 Best of the 1992 Photo Salon PP- 01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19400" y="0"/>
            <a:ext cx="46482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5 Best of the 1992 Photo Salon PP- 01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44800" y="0"/>
            <a:ext cx="45974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5 Best of the 1992 Photo Salon PP- 01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32100" y="0"/>
            <a:ext cx="4622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5 Best of the 1992 Photo Salon PP- 01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1275" y="0"/>
            <a:ext cx="102044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5 Best of the 1992 Photo Salon PP- 01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46388" y="0"/>
            <a:ext cx="45942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5 Best of the 1992 Photo Salon PP- 01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44800" y="0"/>
            <a:ext cx="45974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5 Best of the 1992 Photo Salon PP- 01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1275" y="0"/>
            <a:ext cx="102044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5 Best of the 1992 Photo Salon PP- 00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71788" y="0"/>
            <a:ext cx="45434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5 Best of the 1992 Photo Salon PP- 02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63850" y="0"/>
            <a:ext cx="45577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5 Best of the 1992 Photo Salon PP- 02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47975" y="0"/>
            <a:ext cx="45894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5 Best of the 1992 Photo Salon PP- 02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47975" y="0"/>
            <a:ext cx="45894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5 Best of the 1992 Photo Salon PP- 02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4450" y="0"/>
            <a:ext cx="101981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5 Best of the 1992 Photo Salon PP- 02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6988" y="0"/>
            <a:ext cx="102314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5 Best of the 1992 Photo Salon PP- 02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9050" y="0"/>
            <a:ext cx="102473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5 Best of the 1992 Photo Salon PP- 02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52388" y="0"/>
            <a:ext cx="101806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5 Best of the 1992 Photo Salon PP- 02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41625" y="0"/>
            <a:ext cx="46037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5 Best of the 1992 Photo Salon PP- 02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3813" y="0"/>
            <a:ext cx="10239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5 Best of the 1992 Photo Salon PP- 02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49563" y="0"/>
            <a:ext cx="45862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5 Best of the 1992 Photo Salon PP- 00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30513" y="0"/>
            <a:ext cx="46243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5 Best of the 1992 Photo Salon PP- 03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6988" y="0"/>
            <a:ext cx="102314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5 Best of the 1992 Photo Salon PP- 03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3813" y="0"/>
            <a:ext cx="10239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5 Best of the 1992 Photo Salon PP- 03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89250" y="0"/>
            <a:ext cx="4508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5 Best of the 1992 Photo Salon PP- 03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46388" y="0"/>
            <a:ext cx="45942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5 Best of the 1992 Photo Salon PP- 03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9050" y="0"/>
            <a:ext cx="102473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5 Best of the 1992 Photo Salon PP- 03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55913" y="0"/>
            <a:ext cx="45751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5 Best of the 1992 Photo Salon PP- 03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5 Best of the 1992 Photo Salon PP- 03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44800" y="0"/>
            <a:ext cx="45974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5 Best of the 1992 Photo Salon PP- 03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35275" y="0"/>
            <a:ext cx="46148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5 Best of the 1992 Photo Salon PP- 03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34925" y="0"/>
            <a:ext cx="102171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5 Best of the 1992 Photo Salon PP- 00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44800" y="0"/>
            <a:ext cx="45974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5 Best of the 1992 Photo Salon PP- 04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43213" y="0"/>
            <a:ext cx="4600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5 Best of the 1992 Photo Salon PP- 04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31750" y="0"/>
            <a:ext cx="1022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5 Best of the 1992 Photo Salon PP- 04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55563" y="0"/>
            <a:ext cx="101758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5 Best of the 1992 Photo Salon PP- 04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938" y="0"/>
            <a:ext cx="102711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5 Best of the 1992 Photo Salon PP- 04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1588"/>
            <a:ext cx="10287000" cy="685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5 Best of the 1992 Photo Salon PP- 04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38450" y="0"/>
            <a:ext cx="46085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5 Best of the 1992 Photo Salon PP- 04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6988" y="0"/>
            <a:ext cx="102314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1"/>
          <p:cNvSpPr>
            <a:spLocks noChangeArrowheads="1"/>
          </p:cNvSpPr>
          <p:nvPr/>
        </p:nvSpPr>
        <p:spPr bwMode="auto">
          <a:xfrm>
            <a:off x="0" y="653674"/>
            <a:ext cx="10287000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9056" tIns="34529" rIns="69056" bIns="34529" anchor="ctr"/>
          <a:lstStyle/>
          <a:p>
            <a:pPr algn="ctr"/>
            <a:r>
              <a:rPr lang="en-US" sz="4100" b="1" i="1" dirty="0">
                <a:solidFill>
                  <a:srgbClr val="00B050"/>
                </a:solidFill>
                <a:latin typeface="Verdana" pitchFamily="34" charset="0"/>
              </a:rPr>
              <a:t>HONORABLE MENTION</a:t>
            </a:r>
          </a:p>
        </p:txBody>
      </p:sp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-100702" y="5459038"/>
            <a:ext cx="10287000" cy="732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5761" tIns="57881" rIns="115761" bIns="57881">
            <a:spAutoFit/>
          </a:bodyPr>
          <a:lstStyle/>
          <a:p>
            <a:pPr algn="ctr" defTabSz="1150144"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Monotype Sorts"/>
              <a:buChar char=" "/>
            </a:pPr>
            <a:r>
              <a:rPr lang="en-US" sz="4000" b="1" dirty="0">
                <a:solidFill>
                  <a:schemeClr val="accent1"/>
                </a:solidFill>
                <a:latin typeface="Verdana" pitchFamily="34" charset="0"/>
              </a:rPr>
              <a:t>PHOTO SALON</a:t>
            </a:r>
          </a:p>
        </p:txBody>
      </p:sp>
      <p:pic>
        <p:nvPicPr>
          <p:cNvPr id="5" name="Picture 2" descr="https://caves.org/committee/salons/images/honorable%20mention%20pin.pn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5500" y="2500271"/>
            <a:ext cx="1857952" cy="18574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5 Best of the 1992 Photo Salon PP- 04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47975" y="0"/>
            <a:ext cx="45894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5 Best of the 1992 Photo Salon PP- 04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19063" y="0"/>
            <a:ext cx="100488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5 Best of the 1992 Photo Salon PP- 00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31750" y="0"/>
            <a:ext cx="1022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5 Best of the 1992 Photo Salon PP- 05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33688" y="0"/>
            <a:ext cx="46180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5 Best of the 1992 Photo Salon PP- 05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44800" y="0"/>
            <a:ext cx="45974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5 Best of the 1992 Photo Salon PP- 05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5875" y="0"/>
            <a:ext cx="102552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5 Best of the 1992 Photo Salon PP- 05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3813" y="0"/>
            <a:ext cx="10239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5 Best of the 1992 Photo Salon PP- 05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44800" y="0"/>
            <a:ext cx="45974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5 Best of the 1992 Photo Salon PP- 05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6350"/>
            <a:ext cx="10287000" cy="684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5 Best of the 1992 Photo Salon PP- 05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3813" y="0"/>
            <a:ext cx="10239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5 Best of the 1992 Photo Salon PP- 05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15875"/>
            <a:ext cx="10287000" cy="682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5 Best of the 1992 Photo Salon PP- 05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5875" y="0"/>
            <a:ext cx="102552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5 Best of the 1992 Photo Salon PP- 05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6988" y="0"/>
            <a:ext cx="102314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5 Best of the 1992 Photo Salon PP- 00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3813" y="0"/>
            <a:ext cx="10239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5 Best of the 1992 Photo Salon PP- 06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0638" y="0"/>
            <a:ext cx="102441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5 Best of the 1992 Photo Salon PP- 06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47975" y="0"/>
            <a:ext cx="45894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5 Best of the 1992 Photo Salon PP- 06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46388" y="0"/>
            <a:ext cx="45942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5 Best of the 1992 Photo Salon PP- 06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5750" y="0"/>
            <a:ext cx="4635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5 Best of the 1992 Photo Salon PP- 06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50800"/>
            <a:ext cx="10287000" cy="6754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5 Best of the 1992 Photo Salon PP- 06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32100" y="0"/>
            <a:ext cx="46212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5 Best of the 1992 Photo Salon PP- 06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7938"/>
            <a:ext cx="10287000" cy="684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1"/>
          <p:cNvSpPr>
            <a:spLocks noChangeArrowheads="1"/>
          </p:cNvSpPr>
          <p:nvPr/>
        </p:nvSpPr>
        <p:spPr bwMode="auto">
          <a:xfrm>
            <a:off x="1" y="535459"/>
            <a:ext cx="10286999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9056" tIns="34529" rIns="69056" bIns="34529" anchor="ctr"/>
          <a:lstStyle/>
          <a:p>
            <a:pPr algn="ctr"/>
            <a:r>
              <a:rPr lang="en-US" sz="4100" b="1" i="1" dirty="0">
                <a:solidFill>
                  <a:srgbClr val="3333FF"/>
                </a:solidFill>
                <a:latin typeface="Verdana" pitchFamily="34" charset="0"/>
              </a:rPr>
              <a:t>MERIT AWARD</a:t>
            </a:r>
          </a:p>
        </p:txBody>
      </p:sp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1" y="5512988"/>
            <a:ext cx="10286999" cy="732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5761" tIns="57881" rIns="115761" bIns="57881">
            <a:spAutoFit/>
          </a:bodyPr>
          <a:lstStyle/>
          <a:p>
            <a:pPr algn="ctr" defTabSz="1150144" eaLnBrk="0" hangingPunct="0">
              <a:spcBef>
                <a:spcPct val="20000"/>
              </a:spcBef>
              <a:buClr>
                <a:schemeClr val="folHlink"/>
              </a:buClr>
              <a:buSzPct val="75000"/>
            </a:pPr>
            <a:r>
              <a:rPr lang="en-US" sz="4000" b="1" dirty="0">
                <a:solidFill>
                  <a:schemeClr val="accent1"/>
                </a:solidFill>
                <a:latin typeface="Verdana" pitchFamily="34" charset="0"/>
              </a:rPr>
              <a:t>PHOTO SALON</a:t>
            </a:r>
          </a:p>
        </p:txBody>
      </p:sp>
      <p:pic>
        <p:nvPicPr>
          <p:cNvPr id="5" name="Picture 2" descr="https://caves.org/committee/salons/images/merit%20award%20pin.pn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51595" y="2500271"/>
            <a:ext cx="1857952" cy="18574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5 Best of the 1992 Photo Salon PP- 06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47975" y="0"/>
            <a:ext cx="45894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5 Best of the 1992 Photo Salon PP- 06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9050" y="0"/>
            <a:ext cx="102473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5 Best of the 1992 Photo Salon PP- 00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49563" y="0"/>
            <a:ext cx="45862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5 Best of the 1992 Photo Salon PP- 07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44800" y="0"/>
            <a:ext cx="45974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5 Best of the 1992 Photo Salon PP- 07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19050"/>
            <a:ext cx="10287000" cy="6818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5 Best of the 1992 Photo Salon PP- 07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49563" y="0"/>
            <a:ext cx="45862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5 Best of the 1992 Photo Salon PP- 07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52738" y="0"/>
            <a:ext cx="45815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5 Best of the 1992 Photo Salon PP- 07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47975" y="0"/>
            <a:ext cx="45894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5 Best of the 1992 Photo Salon PP- 07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46388" y="0"/>
            <a:ext cx="45942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 txBox="1">
            <a:spLocks/>
          </p:cNvSpPr>
          <p:nvPr/>
        </p:nvSpPr>
        <p:spPr>
          <a:xfrm>
            <a:off x="0" y="759819"/>
            <a:ext cx="10287000" cy="104878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ＭＳ Ｐゴシック"/>
                <a:cs typeface="ＭＳ Ｐゴシック"/>
              </a:rPr>
              <a:t>BEST OF SHOW</a:t>
            </a:r>
            <a:endParaRPr kumimoji="0" lang="en-US" sz="41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ea typeface="ＭＳ Ｐゴシック"/>
              <a:cs typeface="ＭＳ Ｐゴシック"/>
            </a:endParaRPr>
          </a:p>
        </p:txBody>
      </p:sp>
      <p:sp>
        <p:nvSpPr>
          <p:cNvPr id="4" name="Text Box 22">
            <a:extLst>
              <a:ext uri="{FF2B5EF4-FFF2-40B4-BE49-F238E27FC236}">
                <a16:creationId xmlns="" xmlns:a16="http://schemas.microsoft.com/office/drawing/2014/main" id="{A440DAA5-8257-4F17-B41E-D5B8F5EEC8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5527327"/>
            <a:ext cx="10286999" cy="732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5761" tIns="57881" rIns="115761" bIns="57881">
            <a:spAutoFit/>
          </a:bodyPr>
          <a:lstStyle/>
          <a:p>
            <a:pPr algn="ctr" defTabSz="1150144" eaLnBrk="0" hangingPunct="0">
              <a:spcBef>
                <a:spcPct val="20000"/>
              </a:spcBef>
              <a:buClr>
                <a:schemeClr val="folHlink"/>
              </a:buClr>
              <a:buSzPct val="75000"/>
            </a:pPr>
            <a:r>
              <a:rPr lang="en-US" sz="4000" b="1" dirty="0">
                <a:solidFill>
                  <a:schemeClr val="accent1"/>
                </a:solidFill>
                <a:latin typeface="Verdana" pitchFamily="34" charset="0"/>
              </a:rPr>
              <a:t>PHOTO SALON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5 Best of the 1992 Photo Salon PP- 07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17463"/>
            <a:ext cx="10287000" cy="682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d07118_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583605" y="1745620"/>
            <a:ext cx="3659009" cy="427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300790"/>
            <a:ext cx="10826218" cy="886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5761" tIns="57881" rIns="115761" bIns="57881">
            <a:spAutoFit/>
          </a:bodyPr>
          <a:lstStyle/>
          <a:p>
            <a:pPr algn="ctr" defTabSz="1150144" eaLnBrk="0" hangingPunct="0">
              <a:spcBef>
                <a:spcPct val="50000"/>
              </a:spcBef>
              <a:buClr>
                <a:schemeClr val="folHlink"/>
              </a:buClr>
              <a:buSzPct val="75000"/>
            </a:pPr>
            <a:r>
              <a:rPr lang="en-US" sz="5000" b="1" dirty="0">
                <a:solidFill>
                  <a:srgbClr val="99CCFF"/>
                </a:solidFill>
                <a:latin typeface="Verdana" pitchFamily="34" charset="0"/>
              </a:rPr>
              <a:t>Photographers</a:t>
            </a:r>
          </a:p>
        </p:txBody>
      </p:sp>
      <p:sp>
        <p:nvSpPr>
          <p:cNvPr id="5" name="Explosion: 8 Points 1">
            <a:extLst>
              <a:ext uri="{FF2B5EF4-FFF2-40B4-BE49-F238E27FC236}">
                <a16:creationId xmlns="" xmlns:a16="http://schemas.microsoft.com/office/drawing/2014/main" id="{E4FD6B58-6B31-423A-AE7A-57EEA4EA80B3}"/>
              </a:ext>
            </a:extLst>
          </p:cNvPr>
          <p:cNvSpPr/>
          <p:nvPr/>
        </p:nvSpPr>
        <p:spPr bwMode="auto">
          <a:xfrm>
            <a:off x="3990917" y="2044390"/>
            <a:ext cx="556689" cy="599148"/>
          </a:xfrm>
          <a:prstGeom prst="irregularSeal1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1150144"/>
            <a:endParaRPr lang="en-US" sz="1500" dirty="0"/>
          </a:p>
        </p:txBody>
      </p:sp>
      <p:sp>
        <p:nvSpPr>
          <p:cNvPr id="6" name="Explosion: 14 Points 2">
            <a:extLst>
              <a:ext uri="{FF2B5EF4-FFF2-40B4-BE49-F238E27FC236}">
                <a16:creationId xmlns="" xmlns:a16="http://schemas.microsoft.com/office/drawing/2014/main" id="{0012E2BF-8284-42D1-B6D3-9CF08F5D25B6}"/>
              </a:ext>
            </a:extLst>
          </p:cNvPr>
          <p:cNvSpPr/>
          <p:nvPr/>
        </p:nvSpPr>
        <p:spPr bwMode="auto">
          <a:xfrm>
            <a:off x="6296706" y="2044390"/>
            <a:ext cx="449035" cy="599148"/>
          </a:xfrm>
          <a:prstGeom prst="irregularSeal2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1150144"/>
            <a:endParaRPr lang="en-US" sz="15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24100" y="228600"/>
            <a:ext cx="6096000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Photographers:</a:t>
            </a:r>
          </a:p>
          <a:p>
            <a:pPr lvl="1"/>
            <a:r>
              <a:rPr lang="en-US" sz="3600" dirty="0" err="1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Djuna</a:t>
            </a:r>
            <a:r>
              <a:rPr lang="en-US" sz="36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Bewley</a:t>
            </a:r>
            <a:endParaRPr lang="en-US" sz="3600" dirty="0" smtClean="0">
              <a:solidFill>
                <a:srgbClr val="92D050"/>
              </a:solidFill>
              <a:latin typeface="+mj-lt"/>
              <a:cs typeface="Times New Roman" pitchFamily="18" charset="0"/>
            </a:endParaRPr>
          </a:p>
          <a:p>
            <a:pPr lvl="1"/>
            <a:r>
              <a:rPr lang="en-US" sz="36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Peter </a:t>
            </a:r>
            <a:r>
              <a:rPr lang="en-US" sz="36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and Ann </a:t>
            </a:r>
            <a:r>
              <a:rPr lang="en-US" sz="3600" dirty="0" err="1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Bosted</a:t>
            </a:r>
            <a:endParaRPr lang="en-US" sz="3600" dirty="0" smtClean="0">
              <a:solidFill>
                <a:srgbClr val="92D050"/>
              </a:solidFill>
              <a:latin typeface="+mj-lt"/>
              <a:cs typeface="Times New Roman" pitchFamily="18" charset="0"/>
            </a:endParaRPr>
          </a:p>
          <a:p>
            <a:pPr lvl="1"/>
            <a:r>
              <a:rPr lang="en-US" sz="36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Dave </a:t>
            </a:r>
            <a:r>
              <a:rPr lang="en-US" sz="3600" dirty="0" err="1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Bunnell</a:t>
            </a:r>
            <a:endParaRPr lang="en-US" sz="3600" dirty="0" smtClean="0">
              <a:solidFill>
                <a:srgbClr val="92D050"/>
              </a:solidFill>
              <a:latin typeface="+mj-lt"/>
              <a:cs typeface="Times New Roman" pitchFamily="18" charset="0"/>
            </a:endParaRPr>
          </a:p>
          <a:p>
            <a:pPr lvl="1"/>
            <a:r>
              <a:rPr lang="en-US" sz="36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Carolyn </a:t>
            </a:r>
            <a:r>
              <a:rPr lang="en-US" sz="3600" dirty="0" err="1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Cronk</a:t>
            </a:r>
            <a:endParaRPr lang="en-US" sz="3600" dirty="0" smtClean="0">
              <a:solidFill>
                <a:srgbClr val="92D050"/>
              </a:solidFill>
              <a:latin typeface="+mj-lt"/>
              <a:cs typeface="Times New Roman" pitchFamily="18" charset="0"/>
            </a:endParaRPr>
          </a:p>
          <a:p>
            <a:pPr lvl="1"/>
            <a:r>
              <a:rPr lang="en-US" sz="36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Rick Day</a:t>
            </a:r>
            <a:endParaRPr lang="en-US" sz="3600" dirty="0" smtClean="0">
              <a:solidFill>
                <a:srgbClr val="92D050"/>
              </a:solidFill>
              <a:latin typeface="+mj-lt"/>
              <a:cs typeface="Times New Roman" pitchFamily="18" charset="0"/>
            </a:endParaRPr>
          </a:p>
          <a:p>
            <a:pPr lvl="1"/>
            <a:r>
              <a:rPr lang="en-US" sz="36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Ralph </a:t>
            </a:r>
            <a:r>
              <a:rPr lang="en-US" sz="3600" dirty="0" err="1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Earlandson</a:t>
            </a:r>
            <a:endParaRPr lang="en-US" sz="3600" dirty="0" smtClean="0">
              <a:solidFill>
                <a:srgbClr val="92D050"/>
              </a:solidFill>
              <a:latin typeface="+mj-lt"/>
              <a:cs typeface="Times New Roman" pitchFamily="18" charset="0"/>
            </a:endParaRPr>
          </a:p>
          <a:p>
            <a:pPr lvl="1"/>
            <a:r>
              <a:rPr lang="en-US" sz="36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Scott </a:t>
            </a:r>
            <a:r>
              <a:rPr lang="en-US" sz="36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Fee</a:t>
            </a:r>
          </a:p>
          <a:p>
            <a:pPr lvl="1"/>
            <a:r>
              <a:rPr lang="en-US" sz="36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Maureen Handler</a:t>
            </a:r>
            <a:endParaRPr lang="en-US" sz="3600" dirty="0" smtClean="0">
              <a:solidFill>
                <a:srgbClr val="92D050"/>
              </a:solidFill>
              <a:latin typeface="+mj-lt"/>
              <a:cs typeface="Times New Roman" pitchFamily="18" charset="0"/>
            </a:endParaRPr>
          </a:p>
          <a:p>
            <a:pPr lvl="1"/>
            <a:r>
              <a:rPr lang="en-US" sz="36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Horton Hobbs, III</a:t>
            </a:r>
          </a:p>
          <a:p>
            <a:pPr lvl="1"/>
            <a:r>
              <a:rPr lang="en-US" sz="3600" dirty="0">
                <a:solidFill>
                  <a:srgbClr val="92D050"/>
                </a:solidFill>
                <a:cs typeface="Times New Roman" pitchFamily="18" charset="0"/>
              </a:rPr>
              <a:t>Louise Hose</a:t>
            </a:r>
          </a:p>
          <a:p>
            <a:pPr lvl="1"/>
            <a:endParaRPr lang="en-US" sz="4000" dirty="0">
              <a:solidFill>
                <a:srgbClr val="92D050"/>
              </a:solidFill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5 Best of the 1992 Photo Salon PP- 00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5400" y="0"/>
            <a:ext cx="102346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47900" y="0"/>
            <a:ext cx="6096000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Photographers:</a:t>
            </a:r>
          </a:p>
          <a:p>
            <a:pPr lvl="1"/>
            <a:r>
              <a:rPr lang="en-US" sz="36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Chris </a:t>
            </a:r>
            <a:r>
              <a:rPr lang="en-US" sz="3600" dirty="0" err="1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Howes</a:t>
            </a:r>
            <a:endParaRPr lang="en-US" sz="3600" dirty="0" smtClean="0">
              <a:solidFill>
                <a:srgbClr val="92D050"/>
              </a:solidFill>
              <a:latin typeface="+mj-lt"/>
              <a:cs typeface="Times New Roman" pitchFamily="18" charset="0"/>
            </a:endParaRPr>
          </a:p>
          <a:p>
            <a:pPr lvl="1"/>
            <a:r>
              <a:rPr lang="en-US" sz="36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Pat </a:t>
            </a:r>
            <a:r>
              <a:rPr lang="en-US" sz="3600" dirty="0" err="1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Jablonskiy</a:t>
            </a:r>
            <a:endParaRPr lang="en-US" sz="3600" dirty="0" smtClean="0">
              <a:solidFill>
                <a:srgbClr val="92D050"/>
              </a:solidFill>
              <a:latin typeface="+mj-lt"/>
              <a:cs typeface="Times New Roman" pitchFamily="18" charset="0"/>
            </a:endParaRPr>
          </a:p>
          <a:p>
            <a:pPr lvl="1"/>
            <a:r>
              <a:rPr lang="en-US" sz="36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Peter Jones</a:t>
            </a:r>
          </a:p>
          <a:p>
            <a:pPr lvl="1"/>
            <a:r>
              <a:rPr lang="en-US" sz="36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Mike Madden</a:t>
            </a:r>
          </a:p>
          <a:p>
            <a:pPr lvl="1"/>
            <a:r>
              <a:rPr lang="en-US" sz="36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Laura </a:t>
            </a:r>
            <a:r>
              <a:rPr lang="en-US" sz="3600" dirty="0" err="1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Magruder</a:t>
            </a:r>
            <a:endParaRPr lang="en-US" sz="3600" dirty="0" smtClean="0">
              <a:solidFill>
                <a:srgbClr val="92D050"/>
              </a:solidFill>
              <a:latin typeface="+mj-lt"/>
              <a:cs typeface="Times New Roman" pitchFamily="18" charset="0"/>
            </a:endParaRPr>
          </a:p>
          <a:p>
            <a:pPr lvl="1"/>
            <a:r>
              <a:rPr lang="en-US" sz="36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Ed McCarthy</a:t>
            </a:r>
          </a:p>
          <a:p>
            <a:pPr lvl="1"/>
            <a:r>
              <a:rPr lang="en-US" sz="36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Carl Samples</a:t>
            </a:r>
          </a:p>
          <a:p>
            <a:pPr lvl="1"/>
            <a:r>
              <a:rPr lang="en-US" sz="36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William Storage</a:t>
            </a:r>
            <a:endParaRPr lang="en-US" sz="3600" dirty="0" smtClean="0">
              <a:solidFill>
                <a:srgbClr val="92D050"/>
              </a:solidFill>
              <a:latin typeface="+mj-lt"/>
              <a:cs typeface="Times New Roman" pitchFamily="18" charset="0"/>
            </a:endParaRPr>
          </a:p>
          <a:p>
            <a:pPr lvl="1"/>
            <a:r>
              <a:rPr lang="en-US" sz="36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John </a:t>
            </a:r>
            <a:r>
              <a:rPr lang="en-US" sz="36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Van Swearingen IV</a:t>
            </a:r>
          </a:p>
          <a:p>
            <a:pPr lvl="1"/>
            <a:r>
              <a:rPr lang="en-US" sz="36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Richard </a:t>
            </a:r>
            <a:r>
              <a:rPr lang="en-US" sz="3600" dirty="0" err="1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Vernier</a:t>
            </a:r>
            <a:endParaRPr lang="en-US" sz="3600" dirty="0" smtClean="0">
              <a:solidFill>
                <a:srgbClr val="92D050"/>
              </a:solidFill>
              <a:latin typeface="+mj-lt"/>
              <a:cs typeface="Times New Roman" pitchFamily="18" charset="0"/>
            </a:endParaRPr>
          </a:p>
          <a:p>
            <a:pPr lvl="1"/>
            <a:r>
              <a:rPr lang="en-US" sz="36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Ron </a:t>
            </a:r>
            <a:r>
              <a:rPr lang="en-US" sz="3600" dirty="0" err="1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Winiker</a:t>
            </a:r>
            <a:endParaRPr lang="en-US" sz="3600" dirty="0">
              <a:solidFill>
                <a:srgbClr val="92D050"/>
              </a:solidFill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xmlns="" id="{AB88130C-54ED-4A26-BDEA-2B0F5B5B72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03162" y="5257800"/>
            <a:ext cx="2542947" cy="13259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5BFFBFC-4B70-4412-B727-418DCCFEF08F}"/>
              </a:ext>
            </a:extLst>
          </p:cNvPr>
          <p:cNvSpPr txBox="1"/>
          <p:nvPr/>
        </p:nvSpPr>
        <p:spPr>
          <a:xfrm>
            <a:off x="5218" y="171452"/>
            <a:ext cx="10281782" cy="577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50" dirty="0">
                <a:solidFill>
                  <a:srgbClr val="FFFF00"/>
                </a:solidFill>
              </a:rPr>
              <a:t>An NSS Audio-Visual Library Presentation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0EBA6A0-DDD7-4F47-B8D0-7A5D729362A9}"/>
              </a:ext>
            </a:extLst>
          </p:cNvPr>
          <p:cNvSpPr txBox="1"/>
          <p:nvPr/>
        </p:nvSpPr>
        <p:spPr>
          <a:xfrm>
            <a:off x="5260636" y="5261979"/>
            <a:ext cx="2523520" cy="13740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National Speleological Society</a:t>
            </a:r>
          </a:p>
          <a:p>
            <a:r>
              <a:rPr lang="en-US" sz="1350" dirty="0"/>
              <a:t>6001 Pulaski Pike</a:t>
            </a:r>
          </a:p>
          <a:p>
            <a:r>
              <a:rPr lang="en-US" sz="1350" dirty="0"/>
              <a:t>Huntsville, AL 35810-1122</a:t>
            </a:r>
          </a:p>
          <a:p>
            <a:r>
              <a:rPr lang="en-US" sz="1350" dirty="0"/>
              <a:t>256- 852-1300</a:t>
            </a:r>
          </a:p>
          <a:p>
            <a:r>
              <a:rPr lang="en-US" sz="1350" dirty="0"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nss@caves.org</a:t>
            </a:r>
            <a:endParaRPr lang="en-US" sz="1350" dirty="0"/>
          </a:p>
          <a:p>
            <a:r>
              <a:rPr lang="en-US" sz="1350" dirty="0"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https://caves.org</a:t>
            </a:r>
            <a:r>
              <a:rPr lang="en-US" sz="1575" dirty="0"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en-US" sz="1575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EA25D03-6401-4069-93FB-712133C10A91}"/>
              </a:ext>
            </a:extLst>
          </p:cNvPr>
          <p:cNvSpPr txBox="1"/>
          <p:nvPr/>
        </p:nvSpPr>
        <p:spPr>
          <a:xfrm>
            <a:off x="-7454" y="1447800"/>
            <a:ext cx="10294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The </a:t>
            </a:r>
            <a:r>
              <a:rPr lang="en-US" sz="3600" dirty="0" smtClean="0"/>
              <a:t>Best of the</a:t>
            </a:r>
          </a:p>
          <a:p>
            <a:pPr algn="ctr"/>
            <a:r>
              <a:rPr lang="en-US" sz="3600" dirty="0" smtClean="0"/>
              <a:t>1992 NSS Photo Salon</a:t>
            </a:r>
            <a:endParaRPr lang="en-US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0E83C7E-9A5B-433C-9BC8-81C1AE7A78BE}"/>
              </a:ext>
            </a:extLst>
          </p:cNvPr>
          <p:cNvSpPr txBox="1"/>
          <p:nvPr/>
        </p:nvSpPr>
        <p:spPr>
          <a:xfrm>
            <a:off x="2571751" y="3304558"/>
            <a:ext cx="487530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21480" indent="-321480">
              <a:buFont typeface="Arial" panose="020B0604020202020204" pitchFamily="34" charset="0"/>
              <a:buChar char="•"/>
            </a:pPr>
            <a:r>
              <a:rPr lang="en-US" dirty="0"/>
              <a:t>Original slide program </a:t>
            </a:r>
            <a:r>
              <a:rPr lang="en-US" dirty="0" smtClean="0"/>
              <a:t>S915</a:t>
            </a:r>
            <a:endParaRPr lang="en-US" dirty="0"/>
          </a:p>
          <a:p>
            <a:pPr marL="321480" indent="-321480">
              <a:buFont typeface="Arial" panose="020B0604020202020204" pitchFamily="34" charset="0"/>
              <a:buChar char="•"/>
            </a:pPr>
            <a:r>
              <a:rPr lang="en-US" dirty="0"/>
              <a:t>Slides digitized by David Caudle</a:t>
            </a:r>
          </a:p>
          <a:p>
            <a:pPr marL="321480" indent="-321480">
              <a:buFont typeface="Arial" panose="020B0604020202020204" pitchFamily="34" charset="0"/>
              <a:buChar char="•"/>
            </a:pPr>
            <a:r>
              <a:rPr lang="en-US" dirty="0"/>
              <a:t>PowerPoint program created by </a:t>
            </a:r>
            <a:r>
              <a:rPr lang="en-US" dirty="0" smtClean="0"/>
              <a:t>Jim </a:t>
            </a:r>
            <a:r>
              <a:rPr lang="en-US" dirty="0" err="1" smtClean="0"/>
              <a:t>McConkey</a:t>
            </a:r>
            <a:endParaRPr lang="en-US" dirty="0"/>
          </a:p>
          <a:p>
            <a:pPr marL="321480" indent="-321480">
              <a:buFont typeface="Arial" panose="020B0604020202020204" pitchFamily="34" charset="0"/>
              <a:buChar char="•"/>
            </a:pPr>
            <a:r>
              <a:rPr lang="en-US" dirty="0" smtClean="0"/>
              <a:t>81</a:t>
            </a:r>
            <a:r>
              <a:rPr lang="en-US" dirty="0" smtClean="0"/>
              <a:t> </a:t>
            </a:r>
            <a:r>
              <a:rPr lang="en-US" dirty="0"/>
              <a:t>slides, with script in presenter notes</a:t>
            </a:r>
          </a:p>
          <a:p>
            <a:pPr marL="321480" indent="-321480">
              <a:buFont typeface="Arial" panose="020B0604020202020204" pitchFamily="34" charset="0"/>
              <a:buChar char="•"/>
            </a:pPr>
            <a:r>
              <a:rPr lang="en-US" dirty="0"/>
              <a:t>PowerPoint created </a:t>
            </a:r>
            <a:r>
              <a:rPr lang="en-US" dirty="0"/>
              <a:t>2</a:t>
            </a:r>
            <a:r>
              <a:rPr lang="en-US" dirty="0" smtClean="0"/>
              <a:t>/24/2021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9DA6B873-DC4B-4D52-BC19-1DB09B8B3B41}"/>
              </a:ext>
            </a:extLst>
          </p:cNvPr>
          <p:cNvCxnSpPr/>
          <p:nvPr/>
        </p:nvCxnSpPr>
        <p:spPr>
          <a:xfrm>
            <a:off x="1371601" y="857250"/>
            <a:ext cx="7543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5 Best of the 1992 Photo Salon PP- 00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65438" y="0"/>
            <a:ext cx="45561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1397</TotalTime>
  <Words>778</Words>
  <Application>Microsoft Office PowerPoint</Application>
  <PresentationFormat>35mm Slides</PresentationFormat>
  <Paragraphs>203</Paragraphs>
  <Slides>81</Slides>
  <Notes>77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Jim McCconkey</dc:creator>
  <cp:lastModifiedBy>Jim McCconkey</cp:lastModifiedBy>
  <cp:revision>2</cp:revision>
  <dcterms:created xsi:type="dcterms:W3CDTF">2021-02-25T21:49:31Z</dcterms:created>
  <dcterms:modified xsi:type="dcterms:W3CDTF">2021-02-26T21:07:28Z</dcterms:modified>
</cp:coreProperties>
</file>